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1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98" r:id="rId3"/>
    <p:sldId id="259" r:id="rId4"/>
    <p:sldId id="260" r:id="rId5"/>
    <p:sldId id="261" r:id="rId6"/>
    <p:sldId id="262" r:id="rId7"/>
    <p:sldId id="29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95" r:id="rId20"/>
    <p:sldId id="292" r:id="rId21"/>
    <p:sldId id="293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94" r:id="rId32"/>
    <p:sldId id="288" r:id="rId33"/>
    <p:sldId id="289" r:id="rId34"/>
    <p:sldId id="290" r:id="rId35"/>
    <p:sldId id="291" r:id="rId36"/>
  </p:sldIdLst>
  <p:sldSz cx="13003213" cy="7315200"/>
  <p:notesSz cx="6858000" cy="9144000"/>
  <p:defaultTextStyle>
    <a:defPPr>
      <a:defRPr lang="it-IT"/>
    </a:defPPr>
    <a:lvl1pPr marL="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487604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975208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1462811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1950415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2438019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2925623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3413227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3900830" algn="l" defTabSz="975208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/>
    <p:restoredTop sz="94684"/>
  </p:normalViewPr>
  <p:slideViewPr>
    <p:cSldViewPr snapToGrid="0" snapToObjects="1">
      <p:cViewPr>
        <p:scale>
          <a:sx n="67" d="100"/>
          <a:sy n="67" d="100"/>
        </p:scale>
        <p:origin x="-1980" y="-1206"/>
      </p:cViewPr>
      <p:guideLst>
        <p:guide orient="horz" pos="2304"/>
        <p:guide pos="409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402" y="1197187"/>
            <a:ext cx="9752410" cy="2546773"/>
          </a:xfrm>
        </p:spPr>
        <p:txBody>
          <a:bodyPr anchor="b"/>
          <a:lstStyle>
            <a:lvl1pPr algn="ctr">
              <a:defRPr sz="6399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402" y="3842174"/>
            <a:ext cx="9752410" cy="1766146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04" indent="0" algn="ctr">
              <a:buNone/>
              <a:defRPr sz="2133"/>
            </a:lvl2pPr>
            <a:lvl3pPr marL="975208" indent="0" algn="ctr">
              <a:buNone/>
              <a:defRPr sz="1920"/>
            </a:lvl3pPr>
            <a:lvl4pPr marL="1462811" indent="0" algn="ctr">
              <a:buNone/>
              <a:defRPr sz="1706"/>
            </a:lvl4pPr>
            <a:lvl5pPr marL="1950415" indent="0" algn="ctr">
              <a:buNone/>
              <a:defRPr sz="1706"/>
            </a:lvl5pPr>
            <a:lvl6pPr marL="2438019" indent="0" algn="ctr">
              <a:buNone/>
              <a:defRPr sz="1706"/>
            </a:lvl6pPr>
            <a:lvl7pPr marL="2925623" indent="0" algn="ctr">
              <a:buNone/>
              <a:defRPr sz="1706"/>
            </a:lvl7pPr>
            <a:lvl8pPr marL="3413227" indent="0" algn="ctr">
              <a:buNone/>
              <a:defRPr sz="1706"/>
            </a:lvl8pPr>
            <a:lvl9pPr marL="3900830" indent="0" algn="ctr">
              <a:buNone/>
              <a:defRPr sz="1706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94989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691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5424" y="389467"/>
            <a:ext cx="2803818" cy="6199294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971" y="389467"/>
            <a:ext cx="8248913" cy="6199294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2898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327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198" y="1823721"/>
            <a:ext cx="11215271" cy="3042919"/>
          </a:xfrm>
        </p:spPr>
        <p:txBody>
          <a:bodyPr anchor="b"/>
          <a:lstStyle>
            <a:lvl1pPr>
              <a:defRPr sz="6399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198" y="4895428"/>
            <a:ext cx="11215271" cy="16001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0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208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2811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4pPr>
            <a:lvl5pPr marL="1950415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5pPr>
            <a:lvl6pPr marL="2438019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6pPr>
            <a:lvl7pPr marL="2925623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7pPr>
            <a:lvl8pPr marL="3413227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8pPr>
            <a:lvl9pPr marL="3900830" indent="0">
              <a:buNone/>
              <a:defRPr sz="170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679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971" y="1947333"/>
            <a:ext cx="5526366" cy="464142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876" y="1947333"/>
            <a:ext cx="5526366" cy="464142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8094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389467"/>
            <a:ext cx="11215271" cy="1413934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665" y="1793241"/>
            <a:ext cx="5500968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04" indent="0">
              <a:buNone/>
              <a:defRPr sz="2133" b="1"/>
            </a:lvl2pPr>
            <a:lvl3pPr marL="975208" indent="0">
              <a:buNone/>
              <a:defRPr sz="1920" b="1"/>
            </a:lvl3pPr>
            <a:lvl4pPr marL="1462811" indent="0">
              <a:buNone/>
              <a:defRPr sz="1706" b="1"/>
            </a:lvl4pPr>
            <a:lvl5pPr marL="1950415" indent="0">
              <a:buNone/>
              <a:defRPr sz="1706" b="1"/>
            </a:lvl5pPr>
            <a:lvl6pPr marL="2438019" indent="0">
              <a:buNone/>
              <a:defRPr sz="1706" b="1"/>
            </a:lvl6pPr>
            <a:lvl7pPr marL="2925623" indent="0">
              <a:buNone/>
              <a:defRPr sz="1706" b="1"/>
            </a:lvl7pPr>
            <a:lvl8pPr marL="3413227" indent="0">
              <a:buNone/>
              <a:defRPr sz="1706" b="1"/>
            </a:lvl8pPr>
            <a:lvl9pPr marL="3900830" indent="0">
              <a:buNone/>
              <a:defRPr sz="1706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665" y="2672080"/>
            <a:ext cx="5500968" cy="393022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2877" y="1793241"/>
            <a:ext cx="5528059" cy="878839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04" indent="0">
              <a:buNone/>
              <a:defRPr sz="2133" b="1"/>
            </a:lvl2pPr>
            <a:lvl3pPr marL="975208" indent="0">
              <a:buNone/>
              <a:defRPr sz="1920" b="1"/>
            </a:lvl3pPr>
            <a:lvl4pPr marL="1462811" indent="0">
              <a:buNone/>
              <a:defRPr sz="1706" b="1"/>
            </a:lvl4pPr>
            <a:lvl5pPr marL="1950415" indent="0">
              <a:buNone/>
              <a:defRPr sz="1706" b="1"/>
            </a:lvl5pPr>
            <a:lvl6pPr marL="2438019" indent="0">
              <a:buNone/>
              <a:defRPr sz="1706" b="1"/>
            </a:lvl6pPr>
            <a:lvl7pPr marL="2925623" indent="0">
              <a:buNone/>
              <a:defRPr sz="1706" b="1"/>
            </a:lvl7pPr>
            <a:lvl8pPr marL="3413227" indent="0">
              <a:buNone/>
              <a:defRPr sz="1706" b="1"/>
            </a:lvl8pPr>
            <a:lvl9pPr marL="3900830" indent="0">
              <a:buNone/>
              <a:defRPr sz="1706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2877" y="2672080"/>
            <a:ext cx="5528059" cy="3930227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3457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8162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2098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487680"/>
            <a:ext cx="419387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8059" y="1053254"/>
            <a:ext cx="6582877" cy="5198533"/>
          </a:xfrm>
        </p:spPr>
        <p:txBody>
          <a:bodyPr/>
          <a:lstStyle>
            <a:lvl1pPr>
              <a:defRPr sz="3413"/>
            </a:lvl1pPr>
            <a:lvl2pPr>
              <a:defRPr sz="2986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5" y="2194560"/>
            <a:ext cx="4193874" cy="4065694"/>
          </a:xfrm>
        </p:spPr>
        <p:txBody>
          <a:bodyPr/>
          <a:lstStyle>
            <a:lvl1pPr marL="0" indent="0">
              <a:buNone/>
              <a:defRPr sz="1706"/>
            </a:lvl1pPr>
            <a:lvl2pPr marL="487604" indent="0">
              <a:buNone/>
              <a:defRPr sz="1493"/>
            </a:lvl2pPr>
            <a:lvl3pPr marL="975208" indent="0">
              <a:buNone/>
              <a:defRPr sz="1280"/>
            </a:lvl3pPr>
            <a:lvl4pPr marL="1462811" indent="0">
              <a:buNone/>
              <a:defRPr sz="1067"/>
            </a:lvl4pPr>
            <a:lvl5pPr marL="1950415" indent="0">
              <a:buNone/>
              <a:defRPr sz="1067"/>
            </a:lvl5pPr>
            <a:lvl6pPr marL="2438019" indent="0">
              <a:buNone/>
              <a:defRPr sz="1067"/>
            </a:lvl6pPr>
            <a:lvl7pPr marL="2925623" indent="0">
              <a:buNone/>
              <a:defRPr sz="1067"/>
            </a:lvl7pPr>
            <a:lvl8pPr marL="3413227" indent="0">
              <a:buNone/>
              <a:defRPr sz="1067"/>
            </a:lvl8pPr>
            <a:lvl9pPr marL="3900830" indent="0">
              <a:buNone/>
              <a:defRPr sz="1067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22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665" y="487680"/>
            <a:ext cx="4193874" cy="170688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28059" y="1053254"/>
            <a:ext cx="6582877" cy="5198533"/>
          </a:xfrm>
        </p:spPr>
        <p:txBody>
          <a:bodyPr anchor="t"/>
          <a:lstStyle>
            <a:lvl1pPr marL="0" indent="0">
              <a:buNone/>
              <a:defRPr sz="3413"/>
            </a:lvl1pPr>
            <a:lvl2pPr marL="487604" indent="0">
              <a:buNone/>
              <a:defRPr sz="2986"/>
            </a:lvl2pPr>
            <a:lvl3pPr marL="975208" indent="0">
              <a:buNone/>
              <a:defRPr sz="2560"/>
            </a:lvl3pPr>
            <a:lvl4pPr marL="1462811" indent="0">
              <a:buNone/>
              <a:defRPr sz="2133"/>
            </a:lvl4pPr>
            <a:lvl5pPr marL="1950415" indent="0">
              <a:buNone/>
              <a:defRPr sz="2133"/>
            </a:lvl5pPr>
            <a:lvl6pPr marL="2438019" indent="0">
              <a:buNone/>
              <a:defRPr sz="2133"/>
            </a:lvl6pPr>
            <a:lvl7pPr marL="2925623" indent="0">
              <a:buNone/>
              <a:defRPr sz="2133"/>
            </a:lvl7pPr>
            <a:lvl8pPr marL="3413227" indent="0">
              <a:buNone/>
              <a:defRPr sz="2133"/>
            </a:lvl8pPr>
            <a:lvl9pPr marL="3900830" indent="0">
              <a:buNone/>
              <a:defRPr sz="2133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665" y="2194560"/>
            <a:ext cx="4193874" cy="4065694"/>
          </a:xfrm>
        </p:spPr>
        <p:txBody>
          <a:bodyPr/>
          <a:lstStyle>
            <a:lvl1pPr marL="0" indent="0">
              <a:buNone/>
              <a:defRPr sz="1706"/>
            </a:lvl1pPr>
            <a:lvl2pPr marL="487604" indent="0">
              <a:buNone/>
              <a:defRPr sz="1493"/>
            </a:lvl2pPr>
            <a:lvl3pPr marL="975208" indent="0">
              <a:buNone/>
              <a:defRPr sz="1280"/>
            </a:lvl3pPr>
            <a:lvl4pPr marL="1462811" indent="0">
              <a:buNone/>
              <a:defRPr sz="1067"/>
            </a:lvl4pPr>
            <a:lvl5pPr marL="1950415" indent="0">
              <a:buNone/>
              <a:defRPr sz="1067"/>
            </a:lvl5pPr>
            <a:lvl6pPr marL="2438019" indent="0">
              <a:buNone/>
              <a:defRPr sz="1067"/>
            </a:lvl6pPr>
            <a:lvl7pPr marL="2925623" indent="0">
              <a:buNone/>
              <a:defRPr sz="1067"/>
            </a:lvl7pPr>
            <a:lvl8pPr marL="3413227" indent="0">
              <a:buNone/>
              <a:defRPr sz="1067"/>
            </a:lvl8pPr>
            <a:lvl9pPr marL="3900830" indent="0">
              <a:buNone/>
              <a:defRPr sz="1067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886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971" y="389467"/>
            <a:ext cx="11215271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971" y="1947333"/>
            <a:ext cx="11215271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971" y="6780107"/>
            <a:ext cx="2925723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179C7-8BF7-974C-9EFF-ED8A31C4BB0A}" type="datetimeFigureOut">
              <a:rPr lang="it-IT" smtClean="0"/>
              <a:t>24/11/2016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7315" y="6780107"/>
            <a:ext cx="4388584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3519" y="6780107"/>
            <a:ext cx="2925723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3E9DA-EF8B-BC4C-8520-136B439691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2207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75208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02" indent="-243802" algn="l" defTabSz="975208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6" kern="1200">
          <a:solidFill>
            <a:schemeClr val="tx1"/>
          </a:solidFill>
          <a:latin typeface="+mn-lt"/>
          <a:ea typeface="+mn-ea"/>
          <a:cs typeface="+mn-cs"/>
        </a:defRPr>
      </a:lvl1pPr>
      <a:lvl2pPr marL="731406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0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613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217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1821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69425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029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4632" indent="-243802" algn="l" defTabSz="975208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04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208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2811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415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019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5623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227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0830" algn="l" defTabSz="975208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1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5611856" cy="8778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3632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926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736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7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636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941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486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67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75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349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05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7874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46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55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29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340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4592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200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26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957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148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87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6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580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7302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747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5625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202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983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604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48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76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81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044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3003213" cy="7311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839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0</Words>
  <Application>Microsoft Office PowerPoint</Application>
  <PresentationFormat>Personalizzato</PresentationFormat>
  <Paragraphs>0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35</vt:i4>
      </vt:variant>
    </vt:vector>
  </HeadingPairs>
  <TitlesOfParts>
    <vt:vector size="36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Francesca</dc:creator>
  <cp:lastModifiedBy>Nicola Riva</cp:lastModifiedBy>
  <cp:revision>8</cp:revision>
  <dcterms:created xsi:type="dcterms:W3CDTF">2016-11-23T15:04:07Z</dcterms:created>
  <dcterms:modified xsi:type="dcterms:W3CDTF">2016-11-24T13:34:10Z</dcterms:modified>
</cp:coreProperties>
</file>